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3A1C593-65D0-4073-BCC9-577B9352EA97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3A1C593-65D0-4073-BCC9-577B9352EA97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3A1C593-65D0-4073-BCC9-577B9352EA97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3A1C593-65D0-4073-BCC9-577B9352EA97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3A1C593-65D0-4073-BCC9-577B9352EA97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3A1C593-65D0-4073-BCC9-577B9352EA97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3A1C593-65D0-4073-BCC9-577B9352EA97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3A1C593-65D0-4073-BCC9-577B9352EA97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3A1C593-65D0-4073-BCC9-577B9352EA97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3A1C593-65D0-4073-BCC9-577B9352EA97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3A1C593-65D0-4073-BCC9-577B9352EA97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3" descr="UP_R_Template Capitulo 5 Av reclutadoras 23-05-22 FR_Mesa de trabajo 1 copia 3"/>
          <p:cNvPicPr>
            <a:picLocks noChangeAspect="1"/>
          </p:cNvPicPr>
          <p:nvPr userDrawn="1"/>
        </p:nvPicPr>
        <p:blipFill>
          <a:blip r:embed="rId13"/>
          <a:srcRect l="50010" t="5926" r="1136" b="64342"/>
          <a:stretch>
            <a:fillRect/>
          </a:stretch>
        </p:blipFill>
        <p:spPr>
          <a:xfrm>
            <a:off x="6097270" y="406400"/>
            <a:ext cx="5953760" cy="2038985"/>
          </a:xfrm>
          <a:prstGeom prst="rect">
            <a:avLst/>
          </a:prstGeom>
        </p:spPr>
      </p:pic>
      <p:pic>
        <p:nvPicPr>
          <p:cNvPr id="7" name="Picture 6" descr="Sin título-1_Mesa de trabajo 1 copia 3"/>
          <p:cNvPicPr>
            <a:picLocks noChangeAspect="1"/>
          </p:cNvPicPr>
          <p:nvPr userDrawn="1"/>
        </p:nvPicPr>
        <p:blipFill>
          <a:blip r:embed="rId14"/>
          <a:srcRect l="17924" t="5954" r="50938" b="64731"/>
          <a:stretch>
            <a:fillRect/>
          </a:stretch>
        </p:blipFill>
        <p:spPr>
          <a:xfrm>
            <a:off x="2186305" y="408305"/>
            <a:ext cx="3794760" cy="2010410"/>
          </a:xfrm>
          <a:prstGeom prst="rect">
            <a:avLst/>
          </a:prstGeom>
        </p:spPr>
      </p:pic>
      <p:pic>
        <p:nvPicPr>
          <p:cNvPr id="8" name="Picture 7" descr="Sin título-1_Mesa de trabajo 1 copia 2"/>
          <p:cNvPicPr>
            <a:picLocks noChangeAspect="1"/>
          </p:cNvPicPr>
          <p:nvPr userDrawn="1"/>
        </p:nvPicPr>
        <p:blipFill>
          <a:blip r:embed="rId15"/>
          <a:srcRect l="1350" t="6194" r="83519" b="65741"/>
          <a:stretch>
            <a:fillRect/>
          </a:stretch>
        </p:blipFill>
        <p:spPr>
          <a:xfrm>
            <a:off x="166370" y="424815"/>
            <a:ext cx="1844040" cy="1924685"/>
          </a:xfrm>
          <a:prstGeom prst="rect">
            <a:avLst/>
          </a:prstGeom>
        </p:spPr>
      </p:pic>
      <p:pic>
        <p:nvPicPr>
          <p:cNvPr id="9" name="Picture 8" descr="Sin título-1_Mesa de trabajo 1 copia 3"/>
          <p:cNvPicPr>
            <a:picLocks noChangeAspect="1"/>
          </p:cNvPicPr>
          <p:nvPr userDrawn="1"/>
        </p:nvPicPr>
        <p:blipFill>
          <a:blip r:embed="rId14"/>
          <a:srcRect l="1209" t="35898" r="50464" b="38065"/>
          <a:stretch>
            <a:fillRect/>
          </a:stretch>
        </p:blipFill>
        <p:spPr>
          <a:xfrm>
            <a:off x="149225" y="2461895"/>
            <a:ext cx="5889625" cy="1785620"/>
          </a:xfrm>
          <a:prstGeom prst="rect">
            <a:avLst/>
          </a:prstGeom>
        </p:spPr>
      </p:pic>
      <p:pic>
        <p:nvPicPr>
          <p:cNvPr id="10" name="Picture 9" descr="Sin título-1_Mesa de trabajo 1 copia 4"/>
          <p:cNvPicPr>
            <a:picLocks noChangeAspect="1"/>
          </p:cNvPicPr>
          <p:nvPr userDrawn="1"/>
        </p:nvPicPr>
        <p:blipFill>
          <a:blip r:embed="rId16"/>
          <a:srcRect l="50229" t="6194" r="27386" b="89889"/>
          <a:stretch>
            <a:fillRect/>
          </a:stretch>
        </p:blipFill>
        <p:spPr>
          <a:xfrm>
            <a:off x="6123305" y="424815"/>
            <a:ext cx="2727960" cy="268605"/>
          </a:xfrm>
          <a:prstGeom prst="rect">
            <a:avLst/>
          </a:prstGeom>
        </p:spPr>
      </p:pic>
      <p:pic>
        <p:nvPicPr>
          <p:cNvPr id="11" name="Picture 10" descr="Sin título-1_Mesa de trabajo 1 copia 4"/>
          <p:cNvPicPr>
            <a:picLocks noChangeAspect="1"/>
          </p:cNvPicPr>
          <p:nvPr userDrawn="1"/>
        </p:nvPicPr>
        <p:blipFill>
          <a:blip r:embed="rId16"/>
          <a:srcRect l="1490" t="36537" r="66523" b="59537"/>
          <a:stretch>
            <a:fillRect/>
          </a:stretch>
        </p:blipFill>
        <p:spPr>
          <a:xfrm>
            <a:off x="183515" y="2505710"/>
            <a:ext cx="3898265" cy="269240"/>
          </a:xfrm>
          <a:prstGeom prst="rect">
            <a:avLst/>
          </a:prstGeom>
        </p:spPr>
      </p:pic>
      <p:pic>
        <p:nvPicPr>
          <p:cNvPr id="12" name="Picture 11" descr="Sin título-1_Mesa de trabajo 1 copia 4"/>
          <p:cNvPicPr>
            <a:picLocks noChangeAspect="1"/>
          </p:cNvPicPr>
          <p:nvPr userDrawn="1"/>
        </p:nvPicPr>
        <p:blipFill>
          <a:blip r:embed="rId16"/>
          <a:srcRect l="1350" t="50065" r="84165" b="38426"/>
          <a:stretch>
            <a:fillRect/>
          </a:stretch>
        </p:blipFill>
        <p:spPr>
          <a:xfrm>
            <a:off x="166370" y="3433445"/>
            <a:ext cx="1765300" cy="789305"/>
          </a:xfrm>
          <a:prstGeom prst="rect">
            <a:avLst/>
          </a:prstGeom>
        </p:spPr>
      </p:pic>
      <p:pic>
        <p:nvPicPr>
          <p:cNvPr id="13" name="Picture 12" descr="Sin título-1_Mesa de trabajo 1 copia 4"/>
          <p:cNvPicPr>
            <a:picLocks noChangeAspect="1"/>
          </p:cNvPicPr>
          <p:nvPr userDrawn="1"/>
        </p:nvPicPr>
        <p:blipFill>
          <a:blip r:embed="rId16"/>
          <a:srcRect l="1417" t="62694" r="50610" b="33000"/>
          <a:stretch>
            <a:fillRect/>
          </a:stretch>
        </p:blipFill>
        <p:spPr>
          <a:xfrm>
            <a:off x="174625" y="4299585"/>
            <a:ext cx="5846445" cy="295275"/>
          </a:xfrm>
          <a:prstGeom prst="rect">
            <a:avLst/>
          </a:prstGeom>
        </p:spPr>
      </p:pic>
      <p:pic>
        <p:nvPicPr>
          <p:cNvPr id="14" name="Picture 13" descr="Sin título-1_Mesa de trabajo 1 copia 4"/>
          <p:cNvPicPr>
            <a:picLocks noChangeAspect="1"/>
          </p:cNvPicPr>
          <p:nvPr userDrawn="1"/>
        </p:nvPicPr>
        <p:blipFill>
          <a:blip r:embed="rId16"/>
          <a:srcRect l="1355" t="78750" r="50797" b="17074"/>
          <a:stretch>
            <a:fillRect/>
          </a:stretch>
        </p:blipFill>
        <p:spPr>
          <a:xfrm>
            <a:off x="167005" y="5400675"/>
            <a:ext cx="5831205" cy="286385"/>
          </a:xfrm>
          <a:prstGeom prst="rect">
            <a:avLst/>
          </a:prstGeom>
        </p:spPr>
      </p:pic>
      <p:pic>
        <p:nvPicPr>
          <p:cNvPr id="15" name="Picture 14" descr="Sin título-1_Mesa de trabajo 1 copia 4"/>
          <p:cNvPicPr>
            <a:picLocks noChangeAspect="1"/>
          </p:cNvPicPr>
          <p:nvPr userDrawn="1"/>
        </p:nvPicPr>
        <p:blipFill>
          <a:blip r:embed="rId16"/>
          <a:srcRect l="73426" t="6194" r="1282" b="89889"/>
          <a:stretch>
            <a:fillRect/>
          </a:stretch>
        </p:blipFill>
        <p:spPr>
          <a:xfrm>
            <a:off x="8950325" y="424815"/>
            <a:ext cx="3082290" cy="268605"/>
          </a:xfrm>
          <a:prstGeom prst="rect">
            <a:avLst/>
          </a:prstGeom>
        </p:spPr>
      </p:pic>
      <p:pic>
        <p:nvPicPr>
          <p:cNvPr id="16" name="Picture 15" descr="Sin título-1_Mesa de trabajo 1 copia 4"/>
          <p:cNvPicPr>
            <a:picLocks noChangeAspect="1"/>
          </p:cNvPicPr>
          <p:nvPr userDrawn="1"/>
        </p:nvPicPr>
        <p:blipFill>
          <a:blip r:embed="rId16"/>
          <a:srcRect l="33649" t="36537" r="50938" b="59537"/>
          <a:stretch>
            <a:fillRect/>
          </a:stretch>
        </p:blipFill>
        <p:spPr>
          <a:xfrm>
            <a:off x="4102735" y="2505710"/>
            <a:ext cx="1878330" cy="269240"/>
          </a:xfrm>
          <a:prstGeom prst="rect">
            <a:avLst/>
          </a:prstGeom>
        </p:spPr>
      </p:pic>
      <p:pic>
        <p:nvPicPr>
          <p:cNvPr id="17" name="Picture 16" descr="Sin título-1_Mesa de trabajo 1 copia 4"/>
          <p:cNvPicPr>
            <a:picLocks noChangeAspect="1"/>
          </p:cNvPicPr>
          <p:nvPr userDrawn="1"/>
        </p:nvPicPr>
        <p:blipFill>
          <a:blip r:embed="rId16"/>
          <a:srcRect l="50005" t="36537" r="27319" b="59537"/>
          <a:stretch>
            <a:fillRect/>
          </a:stretch>
        </p:blipFill>
        <p:spPr>
          <a:xfrm>
            <a:off x="6096000" y="2505710"/>
            <a:ext cx="2763520" cy="269240"/>
          </a:xfrm>
          <a:prstGeom prst="rect">
            <a:avLst/>
          </a:prstGeom>
        </p:spPr>
      </p:pic>
      <p:pic>
        <p:nvPicPr>
          <p:cNvPr id="18" name="Picture 17" descr="Sin título-1_Mesa de trabajo 1 copia 4"/>
          <p:cNvPicPr>
            <a:picLocks noChangeAspect="1"/>
          </p:cNvPicPr>
          <p:nvPr userDrawn="1"/>
        </p:nvPicPr>
        <p:blipFill>
          <a:blip r:embed="rId16"/>
          <a:srcRect l="73343" t="36537" r="1209" b="59537"/>
          <a:stretch>
            <a:fillRect/>
          </a:stretch>
        </p:blipFill>
        <p:spPr>
          <a:xfrm>
            <a:off x="8940165" y="2505710"/>
            <a:ext cx="3101340" cy="269240"/>
          </a:xfrm>
          <a:prstGeom prst="rect">
            <a:avLst/>
          </a:prstGeom>
        </p:spPr>
      </p:pic>
      <p:pic>
        <p:nvPicPr>
          <p:cNvPr id="19" name="Picture 18" descr="Sin título-1_Mesa de trabajo 1 copia 4"/>
          <p:cNvPicPr>
            <a:picLocks noChangeAspect="1"/>
          </p:cNvPicPr>
          <p:nvPr userDrawn="1"/>
        </p:nvPicPr>
        <p:blipFill>
          <a:blip r:embed="rId16"/>
          <a:srcRect l="49932" t="62694" r="27277" b="33000"/>
          <a:stretch>
            <a:fillRect/>
          </a:stretch>
        </p:blipFill>
        <p:spPr>
          <a:xfrm>
            <a:off x="6087110" y="4299585"/>
            <a:ext cx="2777490" cy="295275"/>
          </a:xfrm>
          <a:prstGeom prst="rect">
            <a:avLst/>
          </a:prstGeom>
        </p:spPr>
      </p:pic>
      <p:pic>
        <p:nvPicPr>
          <p:cNvPr id="20" name="Picture 19" descr="Sin título-1_Mesa de trabajo 1 copia 4"/>
          <p:cNvPicPr>
            <a:picLocks noChangeAspect="1"/>
          </p:cNvPicPr>
          <p:nvPr userDrawn="1"/>
        </p:nvPicPr>
        <p:blipFill>
          <a:blip r:embed="rId16"/>
          <a:srcRect l="73270" t="62694" r="1167" b="33000"/>
          <a:stretch>
            <a:fillRect/>
          </a:stretch>
        </p:blipFill>
        <p:spPr>
          <a:xfrm>
            <a:off x="8931275" y="4299585"/>
            <a:ext cx="3115310" cy="295275"/>
          </a:xfrm>
          <a:prstGeom prst="rect">
            <a:avLst/>
          </a:prstGeom>
        </p:spPr>
      </p:pic>
      <p:sp>
        <p:nvSpPr>
          <p:cNvPr id="22" name="Title 19"/>
          <p:cNvSpPr>
            <a:spLocks noGrp="1"/>
          </p:cNvSpPr>
          <p:nvPr userDrawn="1"/>
        </p:nvSpPr>
        <p:spPr>
          <a:xfrm>
            <a:off x="2791778" y="751205"/>
            <a:ext cx="663575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rgbClr val="23004C"/>
                </a:solidFill>
                <a:latin typeface="Sanofi Serif" panose="02060503060201020102" charset="0"/>
                <a:cs typeface="Sanofi Serif" panose="02060503060201020102" charset="0"/>
              </a:rPr>
              <a:t>Sex</a:t>
            </a:r>
          </a:p>
        </p:txBody>
      </p:sp>
      <p:sp>
        <p:nvSpPr>
          <p:cNvPr id="23" name="Title 19"/>
          <p:cNvSpPr>
            <a:spLocks noGrp="1"/>
          </p:cNvSpPr>
          <p:nvPr userDrawn="1"/>
        </p:nvSpPr>
        <p:spPr>
          <a:xfrm>
            <a:off x="2791778" y="1014730"/>
            <a:ext cx="663575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rgbClr val="23004C"/>
                </a:solidFill>
                <a:latin typeface="Sanofi Serif" panose="02060503060201020102" charset="0"/>
                <a:cs typeface="Sanofi Serif" panose="02060503060201020102" charset="0"/>
              </a:rPr>
              <a:t>Age</a:t>
            </a:r>
          </a:p>
        </p:txBody>
      </p:sp>
      <p:sp>
        <p:nvSpPr>
          <p:cNvPr id="24" name="Title 19"/>
          <p:cNvSpPr>
            <a:spLocks noGrp="1"/>
          </p:cNvSpPr>
          <p:nvPr userDrawn="1"/>
        </p:nvSpPr>
        <p:spPr>
          <a:xfrm>
            <a:off x="2332355" y="1366520"/>
            <a:ext cx="1582420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rgbClr val="23004C"/>
                </a:solidFill>
                <a:latin typeface="Sanofi Serif" panose="02060503060201020102" charset="0"/>
                <a:cs typeface="Sanofi Serif" panose="02060503060201020102" charset="0"/>
              </a:rPr>
              <a:t>Level of education</a:t>
            </a:r>
          </a:p>
        </p:txBody>
      </p:sp>
      <p:sp>
        <p:nvSpPr>
          <p:cNvPr id="25" name="Title 19"/>
          <p:cNvSpPr>
            <a:spLocks noGrp="1"/>
          </p:cNvSpPr>
          <p:nvPr userDrawn="1"/>
        </p:nvSpPr>
        <p:spPr>
          <a:xfrm>
            <a:off x="2332355" y="1826260"/>
            <a:ext cx="1582420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rgbClr val="23004C"/>
                </a:solidFill>
                <a:latin typeface="Sanofi Serif" panose="02060503060201020102" charset="0"/>
                <a:cs typeface="Sanofi Serif" panose="02060503060201020102" charset="0"/>
              </a:rPr>
              <a:t>Marital status</a:t>
            </a:r>
          </a:p>
        </p:txBody>
      </p:sp>
      <p:sp>
        <p:nvSpPr>
          <p:cNvPr id="26" name="Title 19"/>
          <p:cNvSpPr>
            <a:spLocks noGrp="1"/>
          </p:cNvSpPr>
          <p:nvPr userDrawn="1"/>
        </p:nvSpPr>
        <p:spPr>
          <a:xfrm>
            <a:off x="2332355" y="2185670"/>
            <a:ext cx="1582420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rgbClr val="23004C"/>
                </a:solidFill>
                <a:latin typeface="Sanofi Serif" panose="02060503060201020102" charset="0"/>
                <a:cs typeface="Sanofi Serif" panose="02060503060201020102" charset="0"/>
              </a:rPr>
              <a:t>Residence</a:t>
            </a:r>
          </a:p>
        </p:txBody>
      </p:sp>
      <p:sp>
        <p:nvSpPr>
          <p:cNvPr id="27" name="Title 19"/>
          <p:cNvSpPr>
            <a:spLocks noGrp="1"/>
          </p:cNvSpPr>
          <p:nvPr userDrawn="1"/>
        </p:nvSpPr>
        <p:spPr>
          <a:xfrm>
            <a:off x="6342380" y="478790"/>
            <a:ext cx="2275840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chemeClr val="bg1"/>
                </a:solidFill>
                <a:latin typeface="Sanofi Serif" panose="02060503060201020102" charset="0"/>
                <a:cs typeface="Sanofi Serif" panose="02060503060201020102" charset="0"/>
              </a:rPr>
              <a:t>Reasons to come to work</a:t>
            </a:r>
          </a:p>
        </p:txBody>
      </p:sp>
      <p:sp>
        <p:nvSpPr>
          <p:cNvPr id="28" name="Title 19"/>
          <p:cNvSpPr>
            <a:spLocks noGrp="1"/>
          </p:cNvSpPr>
          <p:nvPr userDrawn="1"/>
        </p:nvSpPr>
        <p:spPr>
          <a:xfrm>
            <a:off x="9352280" y="478790"/>
            <a:ext cx="2275840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chemeClr val="bg1"/>
                </a:solidFill>
                <a:latin typeface="Sanofi Serif" panose="02060503060201020102" charset="0"/>
                <a:cs typeface="Sanofi Serif" panose="02060503060201020102" charset="0"/>
              </a:rPr>
              <a:t>Reasons to leave work</a:t>
            </a:r>
          </a:p>
        </p:txBody>
      </p:sp>
      <p:sp>
        <p:nvSpPr>
          <p:cNvPr id="29" name="Title 19"/>
          <p:cNvSpPr>
            <a:spLocks noGrp="1"/>
          </p:cNvSpPr>
          <p:nvPr userDrawn="1"/>
        </p:nvSpPr>
        <p:spPr>
          <a:xfrm>
            <a:off x="1003300" y="2545715"/>
            <a:ext cx="2275840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chemeClr val="bg1"/>
                </a:solidFill>
                <a:latin typeface="Sanofi Serif" panose="02060503060201020102" charset="0"/>
                <a:cs typeface="Sanofi Serif" panose="02060503060201020102" charset="0"/>
              </a:rPr>
              <a:t>Quote</a:t>
            </a:r>
          </a:p>
        </p:txBody>
      </p:sp>
      <p:sp>
        <p:nvSpPr>
          <p:cNvPr id="30" name="Title 19"/>
          <p:cNvSpPr>
            <a:spLocks noGrp="1"/>
          </p:cNvSpPr>
          <p:nvPr userDrawn="1"/>
        </p:nvSpPr>
        <p:spPr>
          <a:xfrm>
            <a:off x="4445000" y="2540635"/>
            <a:ext cx="1210310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chemeClr val="bg1"/>
                </a:solidFill>
                <a:latin typeface="Sanofi Serif" panose="02060503060201020102" charset="0"/>
                <a:cs typeface="Sanofi Serif" panose="02060503060201020102" charset="0"/>
              </a:rPr>
              <a:t>Hobbys</a:t>
            </a:r>
          </a:p>
        </p:txBody>
      </p:sp>
      <p:sp>
        <p:nvSpPr>
          <p:cNvPr id="31" name="Title 19"/>
          <p:cNvSpPr>
            <a:spLocks noGrp="1"/>
          </p:cNvSpPr>
          <p:nvPr userDrawn="1"/>
        </p:nvSpPr>
        <p:spPr>
          <a:xfrm>
            <a:off x="6403340" y="2543810"/>
            <a:ext cx="2172335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chemeClr val="bg1"/>
                </a:solidFill>
                <a:latin typeface="Sanofi Serif" panose="02060503060201020102" charset="0"/>
                <a:cs typeface="Sanofi Serif" panose="02060503060201020102" charset="0"/>
              </a:rPr>
              <a:t>Subjects that interest me</a:t>
            </a:r>
          </a:p>
        </p:txBody>
      </p:sp>
      <p:sp>
        <p:nvSpPr>
          <p:cNvPr id="32" name="Title 19"/>
          <p:cNvSpPr>
            <a:spLocks noGrp="1"/>
          </p:cNvSpPr>
          <p:nvPr userDrawn="1"/>
        </p:nvSpPr>
        <p:spPr>
          <a:xfrm>
            <a:off x="9394190" y="2535555"/>
            <a:ext cx="2172335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chemeClr val="bg1"/>
                </a:solidFill>
                <a:latin typeface="Sanofi Serif" panose="02060503060201020102" charset="0"/>
                <a:cs typeface="Sanofi Serif" panose="02060503060201020102" charset="0"/>
              </a:rPr>
              <a:t>Job orientation</a:t>
            </a:r>
          </a:p>
        </p:txBody>
      </p:sp>
      <p:sp>
        <p:nvSpPr>
          <p:cNvPr id="33" name="Title 19"/>
          <p:cNvSpPr>
            <a:spLocks noGrp="1"/>
          </p:cNvSpPr>
          <p:nvPr userDrawn="1"/>
        </p:nvSpPr>
        <p:spPr>
          <a:xfrm>
            <a:off x="9418320" y="4340860"/>
            <a:ext cx="2172335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chemeClr val="bg1"/>
                </a:solidFill>
                <a:latin typeface="Sanofi Serif" panose="02060503060201020102" charset="0"/>
                <a:cs typeface="Sanofi Serif" panose="02060503060201020102" charset="0"/>
              </a:rPr>
              <a:t>How to retain me</a:t>
            </a:r>
          </a:p>
        </p:txBody>
      </p:sp>
      <p:sp>
        <p:nvSpPr>
          <p:cNvPr id="34" name="Title 19"/>
          <p:cNvSpPr>
            <a:spLocks noGrp="1"/>
          </p:cNvSpPr>
          <p:nvPr userDrawn="1"/>
        </p:nvSpPr>
        <p:spPr>
          <a:xfrm>
            <a:off x="982980" y="5450205"/>
            <a:ext cx="4237990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chemeClr val="bg1"/>
                </a:solidFill>
                <a:latin typeface="Sanofi Serif" panose="02060503060201020102" charset="0"/>
                <a:cs typeface="Sanofi Serif" panose="02060503060201020102" charset="0"/>
              </a:rPr>
              <a:t>Sanofi’s EVP elements that resonate with this person?</a:t>
            </a:r>
          </a:p>
        </p:txBody>
      </p:sp>
      <p:sp>
        <p:nvSpPr>
          <p:cNvPr id="35" name="Title 19"/>
          <p:cNvSpPr>
            <a:spLocks noGrp="1"/>
          </p:cNvSpPr>
          <p:nvPr userDrawn="1"/>
        </p:nvSpPr>
        <p:spPr>
          <a:xfrm>
            <a:off x="257175" y="3639820"/>
            <a:ext cx="1575435" cy="4311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chemeClr val="bg1"/>
                </a:solidFill>
                <a:latin typeface="Sanofi Serif" panose="02060503060201020102" charset="0"/>
                <a:cs typeface="Sanofi Serif" panose="02060503060201020102" charset="0"/>
              </a:rPr>
              <a:t>Competences /</a:t>
            </a:r>
          </a:p>
          <a:p>
            <a:r>
              <a:rPr lang="es-ES" altLang="en-US" sz="1200" b="1" i="1">
                <a:solidFill>
                  <a:schemeClr val="bg1"/>
                </a:solidFill>
                <a:latin typeface="Sanofi Serif" panose="02060503060201020102" charset="0"/>
                <a:cs typeface="Sanofi Serif" panose="02060503060201020102" charset="0"/>
              </a:rPr>
              <a:t>Characteristics</a:t>
            </a:r>
          </a:p>
        </p:txBody>
      </p:sp>
      <p:sp>
        <p:nvSpPr>
          <p:cNvPr id="36" name="Title 19"/>
          <p:cNvSpPr>
            <a:spLocks noGrp="1"/>
          </p:cNvSpPr>
          <p:nvPr userDrawn="1"/>
        </p:nvSpPr>
        <p:spPr>
          <a:xfrm>
            <a:off x="1973580" y="4343400"/>
            <a:ext cx="2172335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chemeClr val="bg1"/>
                </a:solidFill>
                <a:latin typeface="Sanofi Serif" panose="02060503060201020102" charset="0"/>
                <a:cs typeface="Sanofi Serif" panose="02060503060201020102" charset="0"/>
              </a:rPr>
              <a:t>Media</a:t>
            </a:r>
          </a:p>
        </p:txBody>
      </p:sp>
      <p:sp>
        <p:nvSpPr>
          <p:cNvPr id="37" name="Title 19"/>
          <p:cNvSpPr>
            <a:spLocks noGrp="1"/>
          </p:cNvSpPr>
          <p:nvPr userDrawn="1"/>
        </p:nvSpPr>
        <p:spPr>
          <a:xfrm>
            <a:off x="6381750" y="4340860"/>
            <a:ext cx="2172335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chemeClr val="bg1"/>
                </a:solidFill>
                <a:latin typeface="Sanofi Serif" panose="02060503060201020102" charset="0"/>
                <a:cs typeface="Sanofi Serif" panose="02060503060201020102" charset="0"/>
              </a:rPr>
              <a:t>How to motivate me</a:t>
            </a:r>
          </a:p>
        </p:txBody>
      </p:sp>
      <p:pic>
        <p:nvPicPr>
          <p:cNvPr id="38" name="Picture 37" descr="211125 SANOFI LOGO RGB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0576560" y="6118225"/>
            <a:ext cx="1614805" cy="744855"/>
          </a:xfrm>
          <a:prstGeom prst="rect">
            <a:avLst/>
          </a:prstGeom>
        </p:spPr>
      </p:pic>
      <p:pic>
        <p:nvPicPr>
          <p:cNvPr id="39" name="Picture 38" descr="Sin título-1-06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269875" y="612775"/>
            <a:ext cx="1610995" cy="1601470"/>
          </a:xfrm>
          <a:prstGeom prst="rect">
            <a:avLst/>
          </a:prstGeom>
        </p:spPr>
      </p:pic>
      <p:sp>
        <p:nvSpPr>
          <p:cNvPr id="40" name="Title 19"/>
          <p:cNvSpPr>
            <a:spLocks noGrp="1"/>
          </p:cNvSpPr>
          <p:nvPr userDrawn="1"/>
        </p:nvSpPr>
        <p:spPr>
          <a:xfrm>
            <a:off x="2791778" y="478790"/>
            <a:ext cx="663575" cy="226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 b="1" i="1">
                <a:solidFill>
                  <a:srgbClr val="23004C"/>
                </a:solidFill>
                <a:latin typeface="Sanofi Serif" panose="02060503060201020102" charset="0"/>
                <a:cs typeface="Sanofi Serif" panose="02060503060201020102" charset="0"/>
              </a:rPr>
              <a:t>Name</a:t>
            </a:r>
          </a:p>
        </p:txBody>
      </p:sp>
      <p:pic>
        <p:nvPicPr>
          <p:cNvPr id="49" name="Picture 48" descr="UP_R_Template Capitulo 5 Av reclutadoras 23-05-22 FR_Mesa de trabajo 1 copia 3"/>
          <p:cNvPicPr>
            <a:picLocks noChangeAspect="1"/>
          </p:cNvPicPr>
          <p:nvPr userDrawn="1"/>
        </p:nvPicPr>
        <p:blipFill>
          <a:blip r:embed="rId13"/>
          <a:srcRect l="50010" t="39343" r="1136" b="38675"/>
          <a:stretch>
            <a:fillRect/>
          </a:stretch>
        </p:blipFill>
        <p:spPr>
          <a:xfrm>
            <a:off x="6097270" y="2698115"/>
            <a:ext cx="5953760" cy="15500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19"/>
          <p:cNvSpPr>
            <a:spLocks noGrp="1"/>
          </p:cNvSpPr>
          <p:nvPr/>
        </p:nvSpPr>
        <p:spPr>
          <a:xfrm>
            <a:off x="4175760" y="449580"/>
            <a:ext cx="1694180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</a:rPr>
              <a:t>[Text]</a:t>
            </a:r>
          </a:p>
        </p:txBody>
      </p:sp>
      <p:sp>
        <p:nvSpPr>
          <p:cNvPr id="49" name="Title 19"/>
          <p:cNvSpPr>
            <a:spLocks noGrp="1"/>
          </p:cNvSpPr>
          <p:nvPr/>
        </p:nvSpPr>
        <p:spPr>
          <a:xfrm>
            <a:off x="4175760" y="708660"/>
            <a:ext cx="1694180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50" name="Title 19"/>
          <p:cNvSpPr>
            <a:spLocks noGrp="1"/>
          </p:cNvSpPr>
          <p:nvPr/>
        </p:nvSpPr>
        <p:spPr>
          <a:xfrm>
            <a:off x="4175760" y="984250"/>
            <a:ext cx="1694180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51" name="Title 19"/>
          <p:cNvSpPr>
            <a:spLocks noGrp="1"/>
          </p:cNvSpPr>
          <p:nvPr/>
        </p:nvSpPr>
        <p:spPr>
          <a:xfrm>
            <a:off x="4175760" y="1342390"/>
            <a:ext cx="1694180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52" name="Title 19"/>
          <p:cNvSpPr>
            <a:spLocks noGrp="1"/>
          </p:cNvSpPr>
          <p:nvPr/>
        </p:nvSpPr>
        <p:spPr>
          <a:xfrm>
            <a:off x="4175760" y="1799590"/>
            <a:ext cx="1694180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53" name="Title 19"/>
          <p:cNvSpPr>
            <a:spLocks noGrp="1"/>
          </p:cNvSpPr>
          <p:nvPr/>
        </p:nvSpPr>
        <p:spPr>
          <a:xfrm>
            <a:off x="4175760" y="2149475"/>
            <a:ext cx="1694180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42" name="Title 19"/>
          <p:cNvSpPr>
            <a:spLocks noGrp="1"/>
          </p:cNvSpPr>
          <p:nvPr/>
        </p:nvSpPr>
        <p:spPr>
          <a:xfrm>
            <a:off x="6264275" y="2997835"/>
            <a:ext cx="24060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43" name="Title 19"/>
          <p:cNvSpPr>
            <a:spLocks noGrp="1"/>
          </p:cNvSpPr>
          <p:nvPr/>
        </p:nvSpPr>
        <p:spPr>
          <a:xfrm>
            <a:off x="9293225" y="2997835"/>
            <a:ext cx="24060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44" name="Title 19"/>
          <p:cNvSpPr>
            <a:spLocks noGrp="1"/>
          </p:cNvSpPr>
          <p:nvPr/>
        </p:nvSpPr>
        <p:spPr>
          <a:xfrm>
            <a:off x="6259195" y="945515"/>
            <a:ext cx="24060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45" name="Title 19"/>
          <p:cNvSpPr>
            <a:spLocks noGrp="1"/>
          </p:cNvSpPr>
          <p:nvPr/>
        </p:nvSpPr>
        <p:spPr>
          <a:xfrm>
            <a:off x="9288145" y="945515"/>
            <a:ext cx="24060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46" name="Title 19"/>
          <p:cNvSpPr>
            <a:spLocks noGrp="1"/>
          </p:cNvSpPr>
          <p:nvPr/>
        </p:nvSpPr>
        <p:spPr>
          <a:xfrm>
            <a:off x="6267450" y="4825365"/>
            <a:ext cx="24060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47" name="Title 19"/>
          <p:cNvSpPr>
            <a:spLocks noGrp="1"/>
          </p:cNvSpPr>
          <p:nvPr/>
        </p:nvSpPr>
        <p:spPr>
          <a:xfrm>
            <a:off x="9296400" y="4825365"/>
            <a:ext cx="24060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54" name="Title 19"/>
          <p:cNvSpPr>
            <a:spLocks noGrp="1"/>
          </p:cNvSpPr>
          <p:nvPr/>
        </p:nvSpPr>
        <p:spPr>
          <a:xfrm>
            <a:off x="1862455" y="4820285"/>
            <a:ext cx="24060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55" name="Title 19"/>
          <p:cNvSpPr>
            <a:spLocks noGrp="1"/>
          </p:cNvSpPr>
          <p:nvPr/>
        </p:nvSpPr>
        <p:spPr>
          <a:xfrm>
            <a:off x="1873885" y="5871845"/>
            <a:ext cx="24060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56" name="Title 19"/>
          <p:cNvSpPr>
            <a:spLocks noGrp="1"/>
          </p:cNvSpPr>
          <p:nvPr/>
        </p:nvSpPr>
        <p:spPr>
          <a:xfrm>
            <a:off x="943610" y="3001010"/>
            <a:ext cx="24060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57" name="Title 19"/>
          <p:cNvSpPr>
            <a:spLocks noGrp="1"/>
          </p:cNvSpPr>
          <p:nvPr/>
        </p:nvSpPr>
        <p:spPr>
          <a:xfrm>
            <a:off x="4178935" y="2994660"/>
            <a:ext cx="1694180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58" name="Title 19"/>
          <p:cNvSpPr>
            <a:spLocks noGrp="1"/>
          </p:cNvSpPr>
          <p:nvPr/>
        </p:nvSpPr>
        <p:spPr>
          <a:xfrm>
            <a:off x="4185603" y="3449955"/>
            <a:ext cx="17075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59" name="Title 19"/>
          <p:cNvSpPr>
            <a:spLocks noGrp="1"/>
          </p:cNvSpPr>
          <p:nvPr/>
        </p:nvSpPr>
        <p:spPr>
          <a:xfrm>
            <a:off x="4185603" y="3709035"/>
            <a:ext cx="17075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60" name="Title 19"/>
          <p:cNvSpPr>
            <a:spLocks noGrp="1"/>
          </p:cNvSpPr>
          <p:nvPr/>
        </p:nvSpPr>
        <p:spPr>
          <a:xfrm>
            <a:off x="4176713" y="3959860"/>
            <a:ext cx="17075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61" name="Title 19"/>
          <p:cNvSpPr>
            <a:spLocks noGrp="1"/>
          </p:cNvSpPr>
          <p:nvPr/>
        </p:nvSpPr>
        <p:spPr>
          <a:xfrm>
            <a:off x="2199323" y="3453130"/>
            <a:ext cx="17075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62" name="Title 19"/>
          <p:cNvSpPr>
            <a:spLocks noGrp="1"/>
          </p:cNvSpPr>
          <p:nvPr/>
        </p:nvSpPr>
        <p:spPr>
          <a:xfrm>
            <a:off x="2199323" y="3712210"/>
            <a:ext cx="17075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  <p:sp>
        <p:nvSpPr>
          <p:cNvPr id="63" name="Title 19"/>
          <p:cNvSpPr>
            <a:spLocks noGrp="1"/>
          </p:cNvSpPr>
          <p:nvPr/>
        </p:nvSpPr>
        <p:spPr>
          <a:xfrm>
            <a:off x="2199323" y="3963035"/>
            <a:ext cx="1707515" cy="251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altLang="en-US" sz="1200">
                <a:solidFill>
                  <a:schemeClr val="bg2">
                    <a:lumMod val="50000"/>
                  </a:schemeClr>
                </a:solidFill>
                <a:latin typeface="Sanofi Sans" panose="02010503030201020103" charset="0"/>
                <a:cs typeface="Sanofi Sans" panose="02010503030201020103" charset="0"/>
                <a:sym typeface="+mn-ea"/>
              </a:rPr>
              <a:t>[Text]</a:t>
            </a:r>
            <a:endParaRPr lang="es-ES" altLang="en-US" sz="1200">
              <a:solidFill>
                <a:schemeClr val="bg2">
                  <a:lumMod val="50000"/>
                </a:schemeClr>
              </a:solidFill>
              <a:latin typeface="Sanofi Sans" panose="02010503030201020103" charset="0"/>
              <a:cs typeface="Sanofi Sans" panose="02010503030201020103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061a41-0ff2-4843-8a4c-b2f9ed16b3fd" xsi:nil="true"/>
    <lcf76f155ced4ddcb4097134ff3c332f xmlns="63b8fbf8-4f1a-4902-a50f-43a1b5b4bc4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A3122E55337DA479F2F908ED1B5FCFD" ma:contentTypeVersion="16" ma:contentTypeDescription="Crear nuevo documento." ma:contentTypeScope="" ma:versionID="943272cb650dd22a7ebcd7ea54ed18ce">
  <xsd:schema xmlns:xsd="http://www.w3.org/2001/XMLSchema" xmlns:xs="http://www.w3.org/2001/XMLSchema" xmlns:p="http://schemas.microsoft.com/office/2006/metadata/properties" xmlns:ns2="63b8fbf8-4f1a-4902-a50f-43a1b5b4bc44" xmlns:ns3="52061a41-0ff2-4843-8a4c-b2f9ed16b3fd" targetNamespace="http://schemas.microsoft.com/office/2006/metadata/properties" ma:root="true" ma:fieldsID="b466c1d0d6b08256d3d89ff63b143796" ns2:_="" ns3:_="">
    <xsd:import namespace="63b8fbf8-4f1a-4902-a50f-43a1b5b4bc44"/>
    <xsd:import namespace="52061a41-0ff2-4843-8a4c-b2f9ed16b3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b8fbf8-4f1a-4902-a50f-43a1b5b4bc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4fb0b088-da3c-47ed-872c-fc1360427a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61a41-0ff2-4843-8a4c-b2f9ed16b3f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64d6ee8-371c-4511-9547-45a791d4f9da}" ma:internalName="TaxCatchAll" ma:showField="CatchAllData" ma:web="52061a41-0ff2-4843-8a4c-b2f9ed16b3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D5BC6B-4789-4617-B8BD-0905272E09F4}">
  <ds:schemaRefs>
    <ds:schemaRef ds:uri="http://schemas.microsoft.com/office/2006/metadata/properties"/>
    <ds:schemaRef ds:uri="http://schemas.microsoft.com/office/infopath/2007/PartnerControls"/>
    <ds:schemaRef ds:uri="52061a41-0ff2-4843-8a4c-b2f9ed16b3fd"/>
    <ds:schemaRef ds:uri="63b8fbf8-4f1a-4902-a50f-43a1b5b4bc44"/>
  </ds:schemaRefs>
</ds:datastoreItem>
</file>

<file path=customXml/itemProps2.xml><?xml version="1.0" encoding="utf-8"?>
<ds:datastoreItem xmlns:ds="http://schemas.openxmlformats.org/officeDocument/2006/customXml" ds:itemID="{DAD5BDC6-C63B-447E-A172-8328BF7F66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87B94D-2513-450F-864B-6195EA39C3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b8fbf8-4f1a-4902-a50f-43a1b5b4bc44"/>
    <ds:schemaRef ds:uri="52061a41-0ff2-4843-8a4c-b2f9ed16b3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Panorámica</PresentationFormat>
  <Paragraphs>44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User</dc:creator>
  <cp:lastModifiedBy>User</cp:lastModifiedBy>
  <cp:revision>3</cp:revision>
  <dcterms:created xsi:type="dcterms:W3CDTF">2022-05-23T22:38:43Z</dcterms:created>
  <dcterms:modified xsi:type="dcterms:W3CDTF">2022-07-10T16:04:05Z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E4D2DC4522AD47F5965CB29BA179D73F</vt:lpwstr>
  </property>
  <property fmtid="{D5CDD505-2E9C-101B-9397-08002B2CF9AE}" pid="3" name="KSOProductBuildVer">
    <vt:lpwstr>1033-11.2.0.11130</vt:lpwstr>
  </property>
  <property fmtid="{D5CDD505-2E9C-101B-9397-08002B2CF9AE}" pid="4" name="ContentTypeId">
    <vt:lpwstr>0x010100BA3122E55337DA479F2F908ED1B5FCFD</vt:lpwstr>
  </property>
</Properties>
</file>